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EA3"/>
    <a:srgbClr val="FF7F00"/>
    <a:srgbClr val="D0CECE"/>
    <a:srgbClr val="BDD7EE"/>
    <a:srgbClr val="9CC1E4"/>
    <a:srgbClr val="9DC3E6"/>
    <a:srgbClr val="1F4E79"/>
    <a:srgbClr val="2E75B6"/>
    <a:srgbClr val="4DAF4A"/>
    <a:srgbClr val="FFA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0"/>
    <p:restoredTop sz="94516"/>
  </p:normalViewPr>
  <p:slideViewPr>
    <p:cSldViewPr snapToGrid="0">
      <p:cViewPr>
        <p:scale>
          <a:sx n="80" d="100"/>
          <a:sy n="80" d="100"/>
        </p:scale>
        <p:origin x="1424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53712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4901517" y="47974"/>
            <a:ext cx="1933601" cy="847234"/>
          </a:xfrm>
          <a:prstGeom prst="roundRect">
            <a:avLst/>
          </a:prstGeom>
          <a:solidFill>
            <a:srgbClr val="984EA3"/>
          </a:solidFill>
          <a:ln w="28575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858287" y="895208"/>
            <a:ext cx="10031" cy="430501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199243" y="1710512"/>
            <a:ext cx="0" cy="381305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199243" y="2487304"/>
            <a:ext cx="0" cy="447579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858287" y="1721196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731004" y="1623988"/>
            <a:ext cx="1680" cy="126595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598799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10474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75674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199243" y="3320174"/>
            <a:ext cx="832857" cy="689227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64629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10136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32996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390824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20748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711448" y="4777904"/>
            <a:ext cx="1019377" cy="245858"/>
          </a:xfrm>
          <a:prstGeom prst="straightConnector1">
            <a:avLst/>
          </a:prstGeom>
          <a:ln w="3810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85995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85995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85995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56430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57277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86063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97262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24959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94726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27496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02314" y="885526"/>
            <a:ext cx="1264024" cy="430138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535513" y="38291"/>
            <a:ext cx="1933601" cy="847235"/>
          </a:xfrm>
          <a:prstGeom prst="roundRect">
            <a:avLst/>
          </a:prstGeom>
          <a:solidFill>
            <a:srgbClr val="FF7F00"/>
          </a:solidFill>
          <a:ln w="28575">
            <a:solidFill>
              <a:srgbClr val="FF7F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199243" y="917159"/>
            <a:ext cx="1083377" cy="397575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315819" y="33610"/>
            <a:ext cx="1933602" cy="883549"/>
          </a:xfrm>
          <a:prstGeom prst="roundRect">
            <a:avLst/>
          </a:prstGeom>
          <a:solidFill>
            <a:srgbClr val="4DAF4A"/>
          </a:solidFill>
          <a:ln w="28575">
            <a:solidFill>
              <a:srgbClr val="4DAF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PlanetScope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711448" y="3355408"/>
            <a:ext cx="1019556" cy="641977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47208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1868779"/>
            <a:ext cx="1836136" cy="1717890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9799770" y="3717181"/>
            <a:ext cx="2951619" cy="1869151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9877688" y="7371562"/>
            <a:ext cx="2511112" cy="176890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>
            <a:off x="5864539" y="3304500"/>
            <a:ext cx="622" cy="706402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9886475" y="5675390"/>
            <a:ext cx="2475745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35075"/>
            <a:ext cx="1760804" cy="164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80940" y="1870388"/>
            <a:ext cx="1758147" cy="15933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  <a:endCxn id="63" idx="0"/>
          </p:cNvCxnSpPr>
          <p:nvPr/>
        </p:nvCxnSpPr>
        <p:spPr>
          <a:xfrm>
            <a:off x="5865161" y="4751527"/>
            <a:ext cx="0" cy="272236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041243" y="4750026"/>
            <a:ext cx="990857" cy="287334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842860" y="3997385"/>
            <a:ext cx="1737176" cy="780519"/>
          </a:xfrm>
          <a:prstGeom prst="rect">
            <a:avLst/>
          </a:prstGeom>
          <a:solidFill>
            <a:srgbClr val="FF7F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Landsat 8/9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4996573" y="4010902"/>
            <a:ext cx="1737176" cy="740625"/>
          </a:xfrm>
          <a:prstGeom prst="rect">
            <a:avLst/>
          </a:prstGeom>
          <a:solidFill>
            <a:srgbClr val="984EA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163512" y="4009401"/>
            <a:ext cx="1737176" cy="740625"/>
          </a:xfrm>
          <a:prstGeom prst="rect">
            <a:avLst/>
          </a:prstGeom>
          <a:solidFill>
            <a:srgbClr val="4DAF4A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PlanetScope classifier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386019-68CF-D98C-8237-DF178A816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873" y="5640377"/>
            <a:ext cx="2356689" cy="1498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EA10B2-2FD2-0E82-D698-688E0E5F4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873" y="7345294"/>
            <a:ext cx="2344896" cy="1659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D944-9AEA-5705-4416-B5B8443EF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998" y="3686657"/>
            <a:ext cx="2807395" cy="1784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C4AE5D-5D4E-CCF2-79B0-0F39F7ED6F8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410493" y="2289561"/>
            <a:ext cx="1870447" cy="377492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B155C8-07CB-BD81-2EF6-EEE1B05F1E97}"/>
              </a:ext>
            </a:extLst>
          </p:cNvPr>
          <p:cNvCxnSpPr>
            <a:stCxn id="63" idx="3"/>
            <a:endCxn id="9" idx="1"/>
          </p:cNvCxnSpPr>
          <p:nvPr/>
        </p:nvCxnSpPr>
        <p:spPr>
          <a:xfrm flipV="1">
            <a:off x="7625581" y="4578963"/>
            <a:ext cx="2310417" cy="66440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3C3788-8640-3B2B-990F-5CE983826D03}"/>
              </a:ext>
            </a:extLst>
          </p:cNvPr>
          <p:cNvCxnSpPr>
            <a:cxnSpLocks/>
            <a:stCxn id="76" idx="3"/>
            <a:endCxn id="20" idx="1"/>
          </p:cNvCxnSpPr>
          <p:nvPr/>
        </p:nvCxnSpPr>
        <p:spPr>
          <a:xfrm>
            <a:off x="7618543" y="6293872"/>
            <a:ext cx="2451330" cy="9592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E04ED9-0BF6-E73A-C4FC-41181E458672}"/>
              </a:ext>
            </a:extLst>
          </p:cNvPr>
          <p:cNvCxnSpPr>
            <a:cxnSpLocks/>
            <a:stCxn id="102" idx="3"/>
            <a:endCxn id="39" idx="1"/>
          </p:cNvCxnSpPr>
          <p:nvPr/>
        </p:nvCxnSpPr>
        <p:spPr>
          <a:xfrm>
            <a:off x="8156970" y="7836316"/>
            <a:ext cx="1912903" cy="33891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</TotalTime>
  <Words>63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75</cp:revision>
  <dcterms:created xsi:type="dcterms:W3CDTF">2022-11-11T19:47:19Z</dcterms:created>
  <dcterms:modified xsi:type="dcterms:W3CDTF">2023-06-19T19:38:07Z</dcterms:modified>
</cp:coreProperties>
</file>